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81" autoAdjust="0"/>
  </p:normalViewPr>
  <p:slideViewPr>
    <p:cSldViewPr>
      <p:cViewPr varScale="1">
        <p:scale>
          <a:sx n="98" d="100"/>
          <a:sy n="98" d="100"/>
        </p:scale>
        <p:origin x="19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7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7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4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6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19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6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5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73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7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6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38680-EE8D-41EF-9031-61DCAFC1C508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629C4-DE6E-48E7-9059-08F4FED40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2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uck@icekrusher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076450"/>
          </a:xfrm>
        </p:spPr>
        <p:txBody>
          <a:bodyPr/>
          <a:lstStyle/>
          <a:p>
            <a:r>
              <a:rPr lang="en-US" dirty="0"/>
              <a:t>THE ICEKRUSHER TOOL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NOVA PATH CREATIONS LLC</a:t>
            </a:r>
          </a:p>
          <a:p>
            <a:r>
              <a:rPr lang="en-US" dirty="0"/>
              <a:t>Charles James Dashiell III, CEO</a:t>
            </a:r>
          </a:p>
          <a:p>
            <a:r>
              <a:rPr lang="en-US" dirty="0">
                <a:hlinkClick r:id="rId2"/>
              </a:rPr>
              <a:t>chuck@icekrusher.com</a:t>
            </a:r>
            <a:endParaRPr lang="en-US" dirty="0"/>
          </a:p>
          <a:p>
            <a:r>
              <a:rPr lang="en-US" dirty="0"/>
              <a:t>908-463-1775</a:t>
            </a:r>
          </a:p>
        </p:txBody>
      </p:sp>
    </p:spTree>
    <p:extLst>
      <p:ext uri="{BB962C8B-B14F-4D97-AF65-F5344CB8AC3E}">
        <p14:creationId xmlns:p14="http://schemas.microsoft.com/office/powerpoint/2010/main" val="3984506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Current Status and Accomplishments to Date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Currently sourcing $</a:t>
            </a:r>
            <a:r>
              <a:rPr lang="en-US" b="1" dirty="0"/>
              <a:t>250,000</a:t>
            </a:r>
            <a:r>
              <a:rPr lang="en-US" dirty="0"/>
              <a:t> for head mold purchase(capacity 5,000 units per week); fulfillment center set-up; inventory of 3000 units; 2020 tradeshow expense and general operations for 2021(Garwood NJ sales office and marketing travel)</a:t>
            </a:r>
          </a:p>
          <a:p>
            <a:r>
              <a:rPr lang="en-US" dirty="0"/>
              <a:t>Selected by </a:t>
            </a:r>
            <a:r>
              <a:rPr lang="en-US" b="1" dirty="0"/>
              <a:t>thegrommet.com</a:t>
            </a:r>
            <a:r>
              <a:rPr lang="en-US" dirty="0"/>
              <a:t> for Winter 2018, November 2018</a:t>
            </a:r>
            <a:r>
              <a:rPr lang="en-US" dirty="0">
                <a:solidFill>
                  <a:srgbClr val="FF0000"/>
                </a:solidFill>
              </a:rPr>
              <a:t>-they are waiting for our production date, and are owned by Ace Hardware; they have a pathway-to-store program for successful products</a:t>
            </a:r>
          </a:p>
          <a:p>
            <a:r>
              <a:rPr lang="en-US" dirty="0"/>
              <a:t>Successful trial at Preferred Freezer Systems in Jersey City yielded </a:t>
            </a:r>
            <a:r>
              <a:rPr lang="en-US" b="1" dirty="0"/>
              <a:t>purchase order</a:t>
            </a:r>
            <a:r>
              <a:rPr lang="en-US" dirty="0"/>
              <a:t>, March 2019. 35 locations nationwide and  a WARM WEATHER USER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59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100" dirty="0"/>
              <a:t>FIRST COMMERCIAL DELIVERY OF THE ICEKRUSHER,3/19/19- PREFFERED FREEZER SYSTEMS, PERTH AMBOY NJ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E:\PFS FIRST DELY 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03033"/>
            <a:ext cx="3360420" cy="448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04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r>
              <a:rPr lang="en-US" b="1" dirty="0"/>
              <a:t>The </a:t>
            </a:r>
            <a:r>
              <a:rPr lang="en-US" b="1" dirty="0" err="1"/>
              <a:t>IceKrusher</a:t>
            </a:r>
            <a:r>
              <a:rPr lang="en-US" b="1"/>
              <a:t> Tool-</a:t>
            </a:r>
            <a:br>
              <a:rPr lang="en-US" b="1"/>
            </a:br>
            <a:r>
              <a:rPr lang="en-US" b="1"/>
              <a:t>Surface </a:t>
            </a:r>
            <a:r>
              <a:rPr lang="en-US" b="1" dirty="0"/>
              <a:t>Ice </a:t>
            </a:r>
            <a:r>
              <a:rPr lang="en-US" b="1" dirty="0" err="1"/>
              <a:t>Dislodger</a:t>
            </a:r>
            <a:r>
              <a:rPr lang="en-US" b="1" dirty="0"/>
              <a:t> and Soil Tamper-PATENT PENDING 31 MARCH 2018</a:t>
            </a:r>
            <a:br>
              <a:rPr lang="en-US" b="1" dirty="0"/>
            </a:br>
            <a:endParaRPr lang="en-US" b="1" dirty="0"/>
          </a:p>
        </p:txBody>
      </p:sp>
      <p:pic>
        <p:nvPicPr>
          <p:cNvPr id="1026" name="Picture 2" descr="E:\ICEKRUSHER LATERAL PHOT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39394"/>
            <a:ext cx="8229600" cy="164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572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Problem/Opportunity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Ice accumulates on walking surfaces constantly, often overnight, presenting early morning safety hazards</a:t>
            </a:r>
          </a:p>
          <a:p>
            <a:r>
              <a:rPr lang="en-US" dirty="0"/>
              <a:t>Salt and other melting agents can have negative effects on the environment</a:t>
            </a:r>
          </a:p>
          <a:p>
            <a:r>
              <a:rPr lang="en-US" dirty="0"/>
              <a:t>Tools commonly used to remove ice tend to scratch and damage many surfaces</a:t>
            </a:r>
          </a:p>
        </p:txBody>
      </p:sp>
    </p:spTree>
    <p:extLst>
      <p:ext uri="{BB962C8B-B14F-4D97-AF65-F5344CB8AC3E}">
        <p14:creationId xmlns:p14="http://schemas.microsoft.com/office/powerpoint/2010/main" val="357055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proposition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IceKrusher</a:t>
            </a:r>
            <a:r>
              <a:rPr lang="en-US" dirty="0"/>
              <a:t> tool cracks ice and frozen snow on walking and driving surfaces with a simple gravity based motion</a:t>
            </a:r>
          </a:p>
          <a:p>
            <a:r>
              <a:rPr lang="en-US" dirty="0"/>
              <a:t> </a:t>
            </a:r>
            <a:r>
              <a:rPr lang="en-US" dirty="0" err="1"/>
              <a:t>IceKrusher</a:t>
            </a:r>
            <a:r>
              <a:rPr lang="en-US" dirty="0"/>
              <a:t> prevents damage to surfaces and  reduces the amount of salt and other melting agents needed for safe passage</a:t>
            </a:r>
          </a:p>
          <a:p>
            <a:r>
              <a:rPr lang="en-US" dirty="0"/>
              <a:t> Easy to use, easy to store, saves money,  helps prevent injuries and exposure to claims </a:t>
            </a:r>
          </a:p>
          <a:p>
            <a:r>
              <a:rPr lang="en-US" dirty="0" err="1"/>
              <a:t>IceKrusher</a:t>
            </a:r>
            <a:r>
              <a:rPr lang="en-US" dirty="0"/>
              <a:t> has year-round use for the landscaping and fence installation markets </a:t>
            </a:r>
          </a:p>
        </p:txBody>
      </p:sp>
    </p:spTree>
    <p:extLst>
      <p:ext uri="{BB962C8B-B14F-4D97-AF65-F5344CB8AC3E}">
        <p14:creationId xmlns:p14="http://schemas.microsoft.com/office/powerpoint/2010/main" val="1283178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Underlying Magic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IceKrusher</a:t>
            </a:r>
            <a:r>
              <a:rPr lang="en-US" dirty="0"/>
              <a:t> head looks exactly like a standard floodlight bulb. Weighing just three pounds of cast</a:t>
            </a:r>
          </a:p>
          <a:p>
            <a:pPr marL="0" indent="0">
              <a:buNone/>
            </a:pPr>
            <a:r>
              <a:rPr lang="en-US" dirty="0"/>
              <a:t>aluminum, it attaches to a 48 inch wooden handle with a male threaded tip. Naturally balanced.</a:t>
            </a:r>
          </a:p>
          <a:p>
            <a:r>
              <a:rPr lang="en-US" dirty="0"/>
              <a:t> Simple lifting and dropping of the convex(curved) tool head on accumulated surface ice causes radial cracking and dislodgement of ice without chipping or scratching. The shape is the key. </a:t>
            </a:r>
          </a:p>
          <a:p>
            <a:r>
              <a:rPr lang="en-US" dirty="0"/>
              <a:t>Reduces amounts of salt and chemicals needed for safety. The ice safety market is </a:t>
            </a:r>
            <a:r>
              <a:rPr lang="en-US" dirty="0">
                <a:solidFill>
                  <a:srgbClr val="00B050"/>
                </a:solidFill>
              </a:rPr>
              <a:t>trending green</a:t>
            </a:r>
            <a:r>
              <a:rPr lang="en-US" dirty="0"/>
              <a:t>, and the </a:t>
            </a:r>
            <a:r>
              <a:rPr lang="en-US" dirty="0" err="1"/>
              <a:t>IceKrusher</a:t>
            </a:r>
            <a:r>
              <a:rPr lang="en-US" dirty="0"/>
              <a:t> fits perfectly</a:t>
            </a:r>
          </a:p>
        </p:txBody>
      </p:sp>
    </p:spTree>
    <p:extLst>
      <p:ext uri="{BB962C8B-B14F-4D97-AF65-F5344CB8AC3E}">
        <p14:creationId xmlns:p14="http://schemas.microsoft.com/office/powerpoint/2010/main" val="211397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be manufactured in and distributed from Cincinnati, Ohio which is less than 4 hours flying time from 60% of the US population</a:t>
            </a:r>
          </a:p>
          <a:p>
            <a:r>
              <a:rPr lang="en-US" dirty="0"/>
              <a:t>Direct to consumer model via Icekrusher.com</a:t>
            </a:r>
          </a:p>
          <a:p>
            <a:r>
              <a:rPr lang="en-US" dirty="0"/>
              <a:t>Several major bulk distributors including </a:t>
            </a:r>
            <a:r>
              <a:rPr lang="en-US" b="1" dirty="0"/>
              <a:t>Grainger</a:t>
            </a:r>
            <a:r>
              <a:rPr lang="en-US" dirty="0"/>
              <a:t> located within two truck hours of Cincinnati fulfillment center</a:t>
            </a:r>
          </a:p>
          <a:p>
            <a:r>
              <a:rPr lang="en-US" dirty="0"/>
              <a:t>No retail outlet component first 18 months-on-line sales have stronger margins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91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Go-To-Market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 September 2020- </a:t>
            </a:r>
            <a:r>
              <a:rPr lang="en-US" dirty="0"/>
              <a:t>build 300 units in Paterson NJ (hand made at machine shop) for fall marketing efforts at local street fairs (100 units); TV weather station promotion in cold cities (50 units) and  trade show floor stock(150 units)</a:t>
            </a:r>
          </a:p>
          <a:p>
            <a:r>
              <a:rPr lang="en-US" b="1" dirty="0"/>
              <a:t>September-December 2020 </a:t>
            </a:r>
            <a:r>
              <a:rPr lang="en-US" dirty="0"/>
              <a:t>during 12-week mold build, put marketing plans in action with focus on SEO.  Attend Made In America trade show in October*-take hard orders for Winter 2020 at show from 2018 leads and new contacts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347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Competitive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Competing product is the standard flat-blade roof scraper tool. Does not perform in a similar manner to </a:t>
            </a:r>
            <a:r>
              <a:rPr lang="en-US" dirty="0" err="1"/>
              <a:t>IceKrusher</a:t>
            </a:r>
            <a:r>
              <a:rPr lang="en-US" dirty="0"/>
              <a:t>, but is less expensive and the common option</a:t>
            </a:r>
          </a:p>
          <a:p>
            <a:r>
              <a:rPr lang="en-US" dirty="0"/>
              <a:t>Competitive issue is the market’s ignorance of an option to the blade chipper</a:t>
            </a:r>
          </a:p>
          <a:p>
            <a:r>
              <a:rPr lang="en-US" dirty="0"/>
              <a:t>NPC marketing plan addresses the </a:t>
            </a:r>
            <a:r>
              <a:rPr lang="en-US" dirty="0" err="1"/>
              <a:t>IceKrusher</a:t>
            </a:r>
            <a:r>
              <a:rPr lang="en-US" dirty="0"/>
              <a:t> benefits of reduced salt use and surface damage, multiple uses as a counter to the scraper’s price</a:t>
            </a:r>
          </a:p>
        </p:txBody>
      </p:sp>
    </p:spTree>
    <p:extLst>
      <p:ext uri="{BB962C8B-B14F-4D97-AF65-F5344CB8AC3E}">
        <p14:creationId xmlns:p14="http://schemas.microsoft.com/office/powerpoint/2010/main" val="4196761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Management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Charles James Dashiell III</a:t>
            </a:r>
            <a:r>
              <a:rPr lang="en-US" dirty="0"/>
              <a:t>, CEO and Technology Head-26 years Air and Ground logistics sales and management experience; 10 years wireless technology sales experience.</a:t>
            </a:r>
          </a:p>
          <a:p>
            <a:r>
              <a:rPr lang="en-US" b="1" dirty="0"/>
              <a:t>Mitchell Cohen</a:t>
            </a:r>
            <a:r>
              <a:rPr lang="en-US" dirty="0"/>
              <a:t>, Finance Director- 32 years Accounting, Finance and Audit experience </a:t>
            </a:r>
          </a:p>
          <a:p>
            <a:r>
              <a:rPr lang="en-US" b="1" dirty="0"/>
              <a:t>Nicole </a:t>
            </a:r>
            <a:r>
              <a:rPr lang="en-US" b="1" dirty="0" err="1"/>
              <a:t>Maron</a:t>
            </a:r>
            <a:r>
              <a:rPr lang="en-US" dirty="0"/>
              <a:t>, Marketing Director- 25 years brand management, trade show and graphic design experience</a:t>
            </a:r>
          </a:p>
        </p:txBody>
      </p:sp>
    </p:spTree>
    <p:extLst>
      <p:ext uri="{BB962C8B-B14F-4D97-AF65-F5344CB8AC3E}">
        <p14:creationId xmlns:p14="http://schemas.microsoft.com/office/powerpoint/2010/main" val="1791701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641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THE ICEKRUSHER TOOL</vt:lpstr>
      <vt:lpstr>  The IceKrusher Tool- Surface Ice Dislodger and Soil Tamper-PATENT PENDING 31 MARCH 2018 </vt:lpstr>
      <vt:lpstr>Problem/Opportunity </vt:lpstr>
      <vt:lpstr>Value proposition</vt:lpstr>
      <vt:lpstr>Underlying Magic</vt:lpstr>
      <vt:lpstr>Business Model</vt:lpstr>
      <vt:lpstr>Go-To-Market Plan</vt:lpstr>
      <vt:lpstr>Competitive Analysis</vt:lpstr>
      <vt:lpstr>Management Team</vt:lpstr>
      <vt:lpstr>Current Status and Accomplishments to Date </vt:lpstr>
      <vt:lpstr> FIRST COMMERCIAL DELIVERY OF THE ICEKRUSHER,3/19/19- PREFFERED FREEZER SYSTEMS, PERTH AMBOY NJ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Building Coverage Users</dc:creator>
  <cp:lastModifiedBy>Iceman</cp:lastModifiedBy>
  <cp:revision>48</cp:revision>
  <cp:lastPrinted>2019-04-29T10:09:47Z</cp:lastPrinted>
  <dcterms:created xsi:type="dcterms:W3CDTF">2019-03-10T13:57:08Z</dcterms:created>
  <dcterms:modified xsi:type="dcterms:W3CDTF">2020-08-02T17:22:31Z</dcterms:modified>
</cp:coreProperties>
</file>